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114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birds that the people use to hunt in all of the places . They use them to hunt common preys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7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</a:t>
            </a:r>
            <a:r>
              <a:rPr lang="en-US" dirty="0" smtClean="0"/>
              <a:t>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" y="4267200"/>
            <a:ext cx="2819400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78" y="4280452"/>
            <a:ext cx="2839279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33801"/>
            <a:ext cx="3276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8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113</TotalTime>
  <Words>157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Falcons in Qatar</vt:lpstr>
      <vt:lpstr>What are falcons</vt:lpstr>
      <vt:lpstr>What are types of Falcons</vt:lpstr>
      <vt:lpstr>Is there a season for hunting?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user</cp:lastModifiedBy>
  <cp:revision>10</cp:revision>
  <dcterms:created xsi:type="dcterms:W3CDTF">2011-05-04T11:41:33Z</dcterms:created>
  <dcterms:modified xsi:type="dcterms:W3CDTF">2011-05-09T09:50:56Z</dcterms:modified>
</cp:coreProperties>
</file>